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</p:sldIdLst>
  <p:sldSz cx="9144000" cy="5143500" type="screen16x9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09E963-3DC7-E316-451D-9585BD8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4BDBD8-4C3A-3931-ED53-8655AC202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34E5DE9-FABE-DF49-263A-E61F2D50E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46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D7AFDF8-D27E-F2A5-B339-CCBD8DDE5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A9EAD9-2FEF-35C8-22EA-2B9E5BD5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3A6998F-5ECD-26C4-842C-09B17D828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39BDE2C-D978-A636-4D6D-4E2B99B63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94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8A78831-5167-84E3-F422-518EE247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11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ECF6B03-B76C-D018-737D-298EB790B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61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020B91C-78A1-C313-953D-F1F73104C4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79"/>
          <a:stretch/>
        </p:blipFill>
        <p:spPr>
          <a:xfrm>
            <a:off x="0" y="1255"/>
            <a:ext cx="9144000" cy="51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09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F7EBDF-60F8-B040-E573-9EB2A2F56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5E94F34-AB9F-6499-1BD4-FEA84E102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BB2D066-9ACC-8A48-446C-32E09BC786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82"/>
          <a:stretch/>
        </p:blipFill>
        <p:spPr>
          <a:xfrm>
            <a:off x="0" y="1254"/>
            <a:ext cx="9144000" cy="51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94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7808BF-A2E1-7624-4464-036001AB8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4027F5-5CE7-5006-C775-91A88F0A2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FA88AB2-2F78-FA4A-837F-06EF6F8C65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79"/>
          <a:stretch/>
        </p:blipFill>
        <p:spPr>
          <a:xfrm>
            <a:off x="0" y="1255"/>
            <a:ext cx="9144000" cy="501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90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071688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Ekran Gösterisi (16:9)</PresentationFormat>
  <Paragraphs>0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2" baseType="lpstr">
      <vt:lpstr>Arial</vt:lpstr>
      <vt:lpstr>Calibri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Win10</dc:creator>
  <cp:lastModifiedBy>emine atom</cp:lastModifiedBy>
  <cp:revision>2</cp:revision>
  <dcterms:created xsi:type="dcterms:W3CDTF">2024-12-26T06:38:02Z</dcterms:created>
  <dcterms:modified xsi:type="dcterms:W3CDTF">2025-02-09T12:10:16Z</dcterms:modified>
</cp:coreProperties>
</file>